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59" r:id="rId4"/>
    <p:sldId id="258" r:id="rId5"/>
    <p:sldId id="272" r:id="rId6"/>
    <p:sldId id="273" r:id="rId7"/>
    <p:sldId id="274" r:id="rId8"/>
    <p:sldId id="275" r:id="rId9"/>
    <p:sldId id="276" r:id="rId10"/>
    <p:sldId id="270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9999FF"/>
    <a:srgbClr val="6666FF"/>
    <a:srgbClr val="7575FF"/>
    <a:srgbClr val="336699"/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DF9A-B27D-4AE5-B4A2-193CCEFA98B9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3EAB4-34F0-4C5A-8419-56D3BF136A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32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4be93a1e-cd7e-436f-acb5-23f297f8612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3942" y="414295"/>
            <a:ext cx="7140103" cy="2541775"/>
          </a:xfrm>
        </p:spPr>
        <p:txBody>
          <a:bodyPr>
            <a:normAutofit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6: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Around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0766" y="3202042"/>
            <a:ext cx="9144000" cy="1655762"/>
          </a:xfrm>
        </p:spPr>
        <p:txBody>
          <a:bodyPr>
            <a:normAutofit/>
          </a:bodyPr>
          <a:lstStyle/>
          <a:p>
            <a:r>
              <a:rPr lang="hr-HR" sz="5900" dirty="0"/>
              <a:t>   </a:t>
            </a:r>
            <a:r>
              <a:rPr lang="hr-HR" sz="5900" err="1"/>
              <a:t>Self-check</a:t>
            </a:r>
            <a:r>
              <a:rPr lang="hr-HR" sz="5900"/>
              <a:t> 6</a:t>
            </a:r>
            <a:endParaRPr lang="hr-HR" sz="5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8627" y="2188602"/>
            <a:ext cx="911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i="1" dirty="0" err="1"/>
              <a:t>Check</a:t>
            </a:r>
            <a:r>
              <a:rPr lang="hr-HR" sz="2800" i="1" dirty="0"/>
              <a:t> </a:t>
            </a:r>
            <a:r>
              <a:rPr lang="hr-HR" sz="2800" i="1" dirty="0" err="1"/>
              <a:t>your</a:t>
            </a:r>
            <a:r>
              <a:rPr lang="hr-HR" sz="2800" i="1" dirty="0"/>
              <a:t> </a:t>
            </a:r>
            <a:r>
              <a:rPr lang="hr-HR" sz="2800" i="1" dirty="0" err="1"/>
              <a:t>knpowledge</a:t>
            </a:r>
            <a:r>
              <a:rPr lang="hr-HR" sz="2800" i="1" dirty="0"/>
              <a:t>. </a:t>
            </a:r>
          </a:p>
        </p:txBody>
      </p:sp>
      <p:pic>
        <p:nvPicPr>
          <p:cNvPr id="10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50" y="651512"/>
            <a:ext cx="2771312" cy="13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238" y="3294143"/>
            <a:ext cx="7850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>
                <a:hlinkClick r:id="rId4"/>
              </a:rPr>
              <a:t>https://www.e-sfera.hr/dodatni-digitalni-sadrzaji/4be93a1e-cd7e-436f-acb5-23f297f86122/</a:t>
            </a:r>
            <a:r>
              <a:rPr lang="hr-HR" sz="2800"/>
              <a:t>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3203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D2372732-BDEC-4451-8D55-957C68C3A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" y="0"/>
            <a:ext cx="4929438" cy="6858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48700C6-DFA0-4CE3-A933-FF0D6BA4B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318" y="66210"/>
            <a:ext cx="9378047" cy="6725579"/>
          </a:xfrm>
          <a:prstGeom prst="rect">
            <a:avLst/>
          </a:prstGeom>
          <a:ln w="47625">
            <a:solidFill>
              <a:srgbClr val="C00000"/>
            </a:solidFill>
          </a:ln>
        </p:spPr>
      </p:pic>
      <p:sp>
        <p:nvSpPr>
          <p:cNvPr id="32" name="Elipsa 31">
            <a:extLst>
              <a:ext uri="{FF2B5EF4-FFF2-40B4-BE49-F238E27FC236}">
                <a16:creationId xmlns:a16="http://schemas.microsoft.com/office/drawing/2014/main" id="{1A426FB0-D743-4E0B-AB80-9CE925C1D973}"/>
              </a:ext>
            </a:extLst>
          </p:cNvPr>
          <p:cNvSpPr/>
          <p:nvPr/>
        </p:nvSpPr>
        <p:spPr>
          <a:xfrm>
            <a:off x="3194126" y="858729"/>
            <a:ext cx="317662" cy="311498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id="{64279BF6-0EB8-4598-AF71-018C132FCF42}"/>
              </a:ext>
            </a:extLst>
          </p:cNvPr>
          <p:cNvSpPr/>
          <p:nvPr/>
        </p:nvSpPr>
        <p:spPr>
          <a:xfrm>
            <a:off x="3194126" y="2285484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id="{924FE25C-2D51-4704-A81D-720D41E1F258}"/>
              </a:ext>
            </a:extLst>
          </p:cNvPr>
          <p:cNvSpPr/>
          <p:nvPr/>
        </p:nvSpPr>
        <p:spPr>
          <a:xfrm>
            <a:off x="3194126" y="3172023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Elipsa 34">
            <a:extLst>
              <a:ext uri="{FF2B5EF4-FFF2-40B4-BE49-F238E27FC236}">
                <a16:creationId xmlns:a16="http://schemas.microsoft.com/office/drawing/2014/main" id="{36C18FEA-FA29-4D0B-A92E-0E7AA55BD72C}"/>
              </a:ext>
            </a:extLst>
          </p:cNvPr>
          <p:cNvSpPr/>
          <p:nvPr/>
        </p:nvSpPr>
        <p:spPr>
          <a:xfrm>
            <a:off x="3194126" y="5098794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Elipsa 35">
            <a:extLst>
              <a:ext uri="{FF2B5EF4-FFF2-40B4-BE49-F238E27FC236}">
                <a16:creationId xmlns:a16="http://schemas.microsoft.com/office/drawing/2014/main" id="{FD4FBE8C-3B60-47DB-933D-EC62F039D0A5}"/>
              </a:ext>
            </a:extLst>
          </p:cNvPr>
          <p:cNvSpPr/>
          <p:nvPr/>
        </p:nvSpPr>
        <p:spPr>
          <a:xfrm>
            <a:off x="3194126" y="5945291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Elipsa 36">
            <a:extLst>
              <a:ext uri="{FF2B5EF4-FFF2-40B4-BE49-F238E27FC236}">
                <a16:creationId xmlns:a16="http://schemas.microsoft.com/office/drawing/2014/main" id="{37436E99-D04C-45F7-A247-2D02DBC2A2B6}"/>
              </a:ext>
            </a:extLst>
          </p:cNvPr>
          <p:cNvSpPr/>
          <p:nvPr/>
        </p:nvSpPr>
        <p:spPr>
          <a:xfrm>
            <a:off x="6212336" y="891426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Elipsa 37">
            <a:extLst>
              <a:ext uri="{FF2B5EF4-FFF2-40B4-BE49-F238E27FC236}">
                <a16:creationId xmlns:a16="http://schemas.microsoft.com/office/drawing/2014/main" id="{A084CAB9-400D-4BCA-BEC3-59B74DABCABB}"/>
              </a:ext>
            </a:extLst>
          </p:cNvPr>
          <p:cNvSpPr/>
          <p:nvPr/>
        </p:nvSpPr>
        <p:spPr>
          <a:xfrm>
            <a:off x="6212335" y="2052505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Elipsa 38">
            <a:extLst>
              <a:ext uri="{FF2B5EF4-FFF2-40B4-BE49-F238E27FC236}">
                <a16:creationId xmlns:a16="http://schemas.microsoft.com/office/drawing/2014/main" id="{D98F4B5A-2A8C-4DEB-8323-374F4F40DE54}"/>
              </a:ext>
            </a:extLst>
          </p:cNvPr>
          <p:cNvSpPr/>
          <p:nvPr/>
        </p:nvSpPr>
        <p:spPr>
          <a:xfrm>
            <a:off x="6190919" y="2931404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BB75DD3F-5878-4DFC-8E44-2438926C37C3}"/>
              </a:ext>
            </a:extLst>
          </p:cNvPr>
          <p:cNvSpPr/>
          <p:nvPr/>
        </p:nvSpPr>
        <p:spPr>
          <a:xfrm>
            <a:off x="9432654" y="1126308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Elipsa 40">
            <a:extLst>
              <a:ext uri="{FF2B5EF4-FFF2-40B4-BE49-F238E27FC236}">
                <a16:creationId xmlns:a16="http://schemas.microsoft.com/office/drawing/2014/main" id="{7C0ED136-5B72-4DC9-AF9D-A46B8DBC42B1}"/>
              </a:ext>
            </a:extLst>
          </p:cNvPr>
          <p:cNvSpPr/>
          <p:nvPr/>
        </p:nvSpPr>
        <p:spPr>
          <a:xfrm>
            <a:off x="9432653" y="2931404"/>
            <a:ext cx="312247" cy="3273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60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D5B3221-76BF-4FB7-9F90-7E9A11BBD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9" y="135478"/>
            <a:ext cx="8301396" cy="34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470" y="268802"/>
            <a:ext cx="69415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dirty="0">
                <a:cs typeface="Helvetica" panose="020B0604020202020204" pitchFamily="34" charset="0"/>
              </a:rPr>
              <a:t>Procijeni vlastito znanje uz listu za samoprocjenu: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6706" y="925257"/>
            <a:ext cx="1720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Znam pročitati i razumijeti tekstove o različitim mjestima na svijetu.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717646" y="889791"/>
            <a:ext cx="1326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Znam imenovati mjesece u godini i godišnja doba.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7181644" y="1400646"/>
            <a:ext cx="136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Znam govoriti i o vremenskim prilikama.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8817740" y="1123647"/>
            <a:ext cx="1326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Znam uspoređivati stvari, mjesta i ljude.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10144100" y="1335637"/>
            <a:ext cx="163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Znam govoriti i pisati o svojim praznicima / odmoru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525294" y="4377785"/>
            <a:ext cx="207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to samostalno učiniti.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294" y="5152662"/>
            <a:ext cx="176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Potrebna mi je manja pomoć.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670" y="5927539"/>
            <a:ext cx="205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Trebam to dodatno uvježbati.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F190283E-5CC5-46DB-B6F5-9059B1909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42" y="2665984"/>
            <a:ext cx="8922628" cy="4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6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2374" y="634181"/>
            <a:ext cx="595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 72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CF8DFE5-DEC8-4565-AAE1-121D1766B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40992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4B17459-3BF0-4C35-824D-9B7E16AD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0325"/>
            <a:ext cx="12192000" cy="3459768"/>
          </a:xfrm>
          <a:prstGeom prst="rect">
            <a:avLst/>
          </a:prstGeom>
          <a:ln w="41275">
            <a:solidFill>
              <a:srgbClr val="C00000"/>
            </a:solidFill>
          </a:ln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CD65018F-503F-47F4-91FA-7C5438392FFF}"/>
              </a:ext>
            </a:extLst>
          </p:cNvPr>
          <p:cNvSpPr txBox="1"/>
          <p:nvPr/>
        </p:nvSpPr>
        <p:spPr>
          <a:xfrm>
            <a:off x="4551903" y="3155182"/>
            <a:ext cx="296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December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14D07C30-D6AB-430A-A8D7-B846F0207BE3}"/>
              </a:ext>
            </a:extLst>
          </p:cNvPr>
          <p:cNvSpPr txBox="1"/>
          <p:nvPr/>
        </p:nvSpPr>
        <p:spPr>
          <a:xfrm>
            <a:off x="4995612" y="3550137"/>
            <a:ext cx="296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May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3C8917D2-EE7C-4700-9F1A-E8DC3C376535}"/>
              </a:ext>
            </a:extLst>
          </p:cNvPr>
          <p:cNvSpPr txBox="1"/>
          <p:nvPr/>
        </p:nvSpPr>
        <p:spPr>
          <a:xfrm>
            <a:off x="4551903" y="3945092"/>
            <a:ext cx="296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October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BEB642FD-A73D-4060-A828-2EBFCCFD0EE2}"/>
              </a:ext>
            </a:extLst>
          </p:cNvPr>
          <p:cNvSpPr txBox="1"/>
          <p:nvPr/>
        </p:nvSpPr>
        <p:spPr>
          <a:xfrm>
            <a:off x="4551903" y="4361881"/>
            <a:ext cx="296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January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0DB57106-49E0-4C1C-94E3-77D30FC2CA9F}"/>
              </a:ext>
            </a:extLst>
          </p:cNvPr>
          <p:cNvSpPr txBox="1"/>
          <p:nvPr/>
        </p:nvSpPr>
        <p:spPr>
          <a:xfrm>
            <a:off x="3558860" y="4758791"/>
            <a:ext cx="296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16960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F828509-7BD2-4559-A364-B7CF20D69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309687"/>
            <a:ext cx="9877425" cy="423862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CAE2613D-2E76-421E-A1E0-814CD8FBDE12}"/>
              </a:ext>
            </a:extLst>
          </p:cNvPr>
          <p:cNvSpPr txBox="1"/>
          <p:nvPr/>
        </p:nvSpPr>
        <p:spPr>
          <a:xfrm>
            <a:off x="5237922" y="3120886"/>
            <a:ext cx="2365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river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BF77D68-D694-42DC-B3B0-9B38C9F72BD7}"/>
              </a:ext>
            </a:extLst>
          </p:cNvPr>
          <p:cNvSpPr txBox="1"/>
          <p:nvPr/>
        </p:nvSpPr>
        <p:spPr>
          <a:xfrm>
            <a:off x="5188408" y="3607167"/>
            <a:ext cx="2365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desert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8E71411A-B7AE-4778-871E-DDD236B142D9}"/>
              </a:ext>
            </a:extLst>
          </p:cNvPr>
          <p:cNvSpPr txBox="1"/>
          <p:nvPr/>
        </p:nvSpPr>
        <p:spPr>
          <a:xfrm>
            <a:off x="6420678" y="4033535"/>
            <a:ext cx="2365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country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F79FCCD-ACDF-43FD-9211-6071FC98DD06}"/>
              </a:ext>
            </a:extLst>
          </p:cNvPr>
          <p:cNvSpPr txBox="1"/>
          <p:nvPr/>
        </p:nvSpPr>
        <p:spPr>
          <a:xfrm>
            <a:off x="4588566" y="4483033"/>
            <a:ext cx="2365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mountain 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DDDE290-FC39-4542-9705-F1606C99A1F4}"/>
              </a:ext>
            </a:extLst>
          </p:cNvPr>
          <p:cNvSpPr txBox="1"/>
          <p:nvPr/>
        </p:nvSpPr>
        <p:spPr>
          <a:xfrm>
            <a:off x="5237922" y="4944698"/>
            <a:ext cx="2365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island </a:t>
            </a:r>
          </a:p>
        </p:txBody>
      </p:sp>
    </p:spTree>
    <p:extLst>
      <p:ext uri="{BB962C8B-B14F-4D97-AF65-F5344CB8AC3E}">
        <p14:creationId xmlns:p14="http://schemas.microsoft.com/office/powerpoint/2010/main" val="53978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1EB61C7-EA1F-4B73-A49A-301FDFD7D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608"/>
            <a:ext cx="12192000" cy="4842784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57A1DEB-F625-4564-9BFF-76585AFC3614}"/>
              </a:ext>
            </a:extLst>
          </p:cNvPr>
          <p:cNvSpPr txBox="1"/>
          <p:nvPr/>
        </p:nvSpPr>
        <p:spPr>
          <a:xfrm>
            <a:off x="1317675" y="5309609"/>
            <a:ext cx="2365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It’s foggy.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AAC7827-1F14-44EE-AFAC-EE1143396240}"/>
              </a:ext>
            </a:extLst>
          </p:cNvPr>
          <p:cNvSpPr txBox="1"/>
          <p:nvPr/>
        </p:nvSpPr>
        <p:spPr>
          <a:xfrm>
            <a:off x="5286560" y="5309609"/>
            <a:ext cx="2365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It’s cloudy.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34889CA-67ED-40C7-B6E1-D2205CADF272}"/>
              </a:ext>
            </a:extLst>
          </p:cNvPr>
          <p:cNvSpPr txBox="1"/>
          <p:nvPr/>
        </p:nvSpPr>
        <p:spPr>
          <a:xfrm>
            <a:off x="9445417" y="5388727"/>
            <a:ext cx="2365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It’s windy. </a:t>
            </a:r>
          </a:p>
        </p:txBody>
      </p:sp>
    </p:spTree>
    <p:extLst>
      <p:ext uri="{BB962C8B-B14F-4D97-AF65-F5344CB8AC3E}">
        <p14:creationId xmlns:p14="http://schemas.microsoft.com/office/powerpoint/2010/main" val="25728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2C2841D1-13A0-4CEE-A216-D578FE8A6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94100" cy="6858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5E3510F-EBA8-40E4-B670-FA4D6248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96" y="1673957"/>
            <a:ext cx="10747651" cy="4577497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96148C46-A631-44B8-AC26-BE1B9828E409}"/>
              </a:ext>
            </a:extLst>
          </p:cNvPr>
          <p:cNvSpPr txBox="1"/>
          <p:nvPr/>
        </p:nvSpPr>
        <p:spPr>
          <a:xfrm>
            <a:off x="3089453" y="2669993"/>
            <a:ext cx="251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easier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5398B252-8CF8-453F-8721-E98F50FB1027}"/>
              </a:ext>
            </a:extLst>
          </p:cNvPr>
          <p:cNvSpPr txBox="1"/>
          <p:nvPr/>
        </p:nvSpPr>
        <p:spPr>
          <a:xfrm>
            <a:off x="3536047" y="3131658"/>
            <a:ext cx="251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more popular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4C3D1BC-15E3-430A-A80E-292716B3FC45}"/>
              </a:ext>
            </a:extLst>
          </p:cNvPr>
          <p:cNvSpPr txBox="1"/>
          <p:nvPr/>
        </p:nvSpPr>
        <p:spPr>
          <a:xfrm>
            <a:off x="4830762" y="3956324"/>
            <a:ext cx="251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more interesting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9124B83-372A-495D-A412-A31D1C731A1E}"/>
              </a:ext>
            </a:extLst>
          </p:cNvPr>
          <p:cNvSpPr txBox="1"/>
          <p:nvPr/>
        </p:nvSpPr>
        <p:spPr>
          <a:xfrm>
            <a:off x="4259464" y="5242655"/>
            <a:ext cx="251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more famous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C586848F-139B-474B-BA63-17935C050C2B}"/>
              </a:ext>
            </a:extLst>
          </p:cNvPr>
          <p:cNvSpPr txBox="1"/>
          <p:nvPr/>
        </p:nvSpPr>
        <p:spPr>
          <a:xfrm>
            <a:off x="2683724" y="3543991"/>
            <a:ext cx="251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worse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C7D59E29-0764-4BF1-A8E6-650EFDDD0842}"/>
              </a:ext>
            </a:extLst>
          </p:cNvPr>
          <p:cNvSpPr txBox="1"/>
          <p:nvPr/>
        </p:nvSpPr>
        <p:spPr>
          <a:xfrm>
            <a:off x="3509060" y="4436057"/>
            <a:ext cx="251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higher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B1DC5017-2237-4486-B5A4-71C3376A587D}"/>
              </a:ext>
            </a:extLst>
          </p:cNvPr>
          <p:cNvSpPr txBox="1"/>
          <p:nvPr/>
        </p:nvSpPr>
        <p:spPr>
          <a:xfrm>
            <a:off x="2907021" y="4839356"/>
            <a:ext cx="251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better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E4B6CE5-083D-459C-A7F8-1C785555DB0C}"/>
              </a:ext>
            </a:extLst>
          </p:cNvPr>
          <p:cNvSpPr txBox="1"/>
          <p:nvPr/>
        </p:nvSpPr>
        <p:spPr>
          <a:xfrm>
            <a:off x="2820959" y="5704320"/>
            <a:ext cx="251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bigger</a:t>
            </a:r>
          </a:p>
        </p:txBody>
      </p:sp>
    </p:spTree>
    <p:extLst>
      <p:ext uri="{BB962C8B-B14F-4D97-AF65-F5344CB8AC3E}">
        <p14:creationId xmlns:p14="http://schemas.microsoft.com/office/powerpoint/2010/main" val="14351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1B329CF5-5678-4B40-89C3-558B824F6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63" y="668268"/>
            <a:ext cx="10287000" cy="210502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F359E75-70F3-4A19-9C76-D810FC8FB599}"/>
              </a:ext>
            </a:extLst>
          </p:cNvPr>
          <p:cNvSpPr txBox="1"/>
          <p:nvPr/>
        </p:nvSpPr>
        <p:spPr>
          <a:xfrm>
            <a:off x="1753022" y="1763358"/>
            <a:ext cx="251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Now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6C55336-02C4-41BB-BE0E-6BC549E1712E}"/>
              </a:ext>
            </a:extLst>
          </p:cNvPr>
          <p:cNvSpPr txBox="1"/>
          <p:nvPr/>
        </p:nvSpPr>
        <p:spPr>
          <a:xfrm>
            <a:off x="2918631" y="2239457"/>
            <a:ext cx="251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often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830CED99-B0D8-4F09-89C3-966345E37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20" y="3297157"/>
            <a:ext cx="10220325" cy="3438525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8CBCBE2D-6833-4409-B293-E414AB4B0631}"/>
              </a:ext>
            </a:extLst>
          </p:cNvPr>
          <p:cNvSpPr txBox="1"/>
          <p:nvPr/>
        </p:nvSpPr>
        <p:spPr>
          <a:xfrm>
            <a:off x="4456110" y="4350413"/>
            <a:ext cx="251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is watching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CF68A7B8-9F96-43C1-B50E-D23D6661B997}"/>
              </a:ext>
            </a:extLst>
          </p:cNvPr>
          <p:cNvSpPr txBox="1"/>
          <p:nvPr/>
        </p:nvSpPr>
        <p:spPr>
          <a:xfrm>
            <a:off x="3874981" y="5260210"/>
            <a:ext cx="251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are playing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C003EB61-2065-4857-8F9B-DC16FF639D38}"/>
              </a:ext>
            </a:extLst>
          </p:cNvPr>
          <p:cNvSpPr txBox="1"/>
          <p:nvPr/>
        </p:nvSpPr>
        <p:spPr>
          <a:xfrm>
            <a:off x="3965416" y="6212636"/>
            <a:ext cx="251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are sleeping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A8315BCA-DE35-4315-9507-2D70A3B1CEE1}"/>
              </a:ext>
            </a:extLst>
          </p:cNvPr>
          <p:cNvSpPr txBox="1"/>
          <p:nvPr/>
        </p:nvSpPr>
        <p:spPr>
          <a:xfrm>
            <a:off x="3011075" y="4855572"/>
            <a:ext cx="251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stays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4FEB73B-2C8A-42C2-B195-2ED9725615DC}"/>
              </a:ext>
            </a:extLst>
          </p:cNvPr>
          <p:cNvSpPr txBox="1"/>
          <p:nvPr/>
        </p:nvSpPr>
        <p:spPr>
          <a:xfrm>
            <a:off x="3831105" y="5764592"/>
            <a:ext cx="251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666699"/>
                </a:solidFill>
              </a:rPr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29549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3556</TotalTime>
  <Words>138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UNIT 6: 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242</cp:revision>
  <dcterms:created xsi:type="dcterms:W3CDTF">2020-09-19T11:02:00Z</dcterms:created>
  <dcterms:modified xsi:type="dcterms:W3CDTF">2022-09-22T08:26:18Z</dcterms:modified>
</cp:coreProperties>
</file>